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29318A-B8BE-4971-8BC2-978330E51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9C0795-5D61-4B9D-AA07-B67053DF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3CDBDA-FA3D-4C41-A16C-108E7C5D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50602A-0640-4C9F-B3FE-AEF1C566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FC8CD8-8B82-4563-87D5-5D02F842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83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17857-5D5B-4818-93E6-29F0B8D0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99752E-1AC4-4A59-B4C5-48AF117F5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604AC2-D321-48B8-A9CE-03C4EE01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85A736-9315-421B-95B4-BEC76166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249A9E-8F60-454A-90DD-557F4E51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87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387260-72EF-403D-9257-A26A2B74F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C18DEF-3E06-4268-812A-9EA9DDD43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41C01-AD9F-496C-9843-A2A94EB3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8E16C-DFEC-4589-A719-BEAC503C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9184E5-FE88-481A-A0F0-EFD759FA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30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3E3E90-ACAC-4CBC-99BB-46197C2E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B402C2-E491-4E2C-AEDF-CE0EE359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BC9E3F-5505-4A5A-9111-11050AE8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9C8A53-81E5-4F8B-BD42-124787A2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009991-CF30-4623-84C1-65EAF50A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93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31D9D-6F92-47CD-AB48-790E5E74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E7763A-02F1-48A9-8DB9-8C338CA6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D5F78C-38F9-4936-9A45-45E9B4AC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F7779C-C8D1-499F-8926-97F12434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0ACB97-24E7-4F3C-8EF5-93CA3E74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5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99E0A6-02A3-46DC-BDE8-966E4505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9AEFB3-715D-48D2-BEF8-F41B9D251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8A5B27-C22A-4005-B088-1542BF21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E384F6-B2B5-4A16-9E6A-9A1AC21D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573ECE-C8FE-4ED8-918B-91EA7B30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D821ED-BE90-4EEC-B2F0-8071BCF4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48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07428-D56A-4140-BB0A-F8923D5A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58BB2C-BD3E-46C4-922C-33FD52952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C7E5FD-73F3-478A-BF26-D44203ACB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EAF72ED-5EDD-4E4D-BEFA-3ABF1B917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BD3510-8659-4A00-A292-AE74BFF2C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5AEB8A-A32A-47E0-A354-72BDAC9B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09C73FB-C0C1-4159-B27C-B3E5AA53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2B3D3F-F1F7-4DCB-8D6A-CF662B2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3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DC903F-341A-4862-BF02-A60C8139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B87608-F3CD-4ABC-B371-1C9B75B5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06007A-30DB-48E9-8573-E8B6A648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A566E3-F85C-439A-B3CB-5DB029CE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67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1F9A71D-7EF1-47CE-9013-A5E48AF6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77F3F4-36DC-4BF8-987A-339372CB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9380E4-DA0C-485D-9308-D20F2C06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7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3FC1D-DA57-4306-905D-8BD26A3F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8FEC82-2089-4C7D-9267-E35EA670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2C42CA-990E-4E64-B5BD-B1F911BEF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276E3F-C83F-40CC-9EA2-3DF5A4B4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A2606D-FA92-448E-9A67-28D655F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E285C7-9BAD-47CB-B3DF-EFBC0E1F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56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00D4F4-D90E-47EE-B749-0A1BB3B8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032BD28-716D-46AD-B69F-CD489C345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CD9710-6C40-4371-A8E3-E43B6A96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1F96F4-53FD-47C6-ADB4-2E63A326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DE0FB3-CD06-4C49-8D17-F363B5B7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2FB978-ADF1-44FF-8D2D-CB3591A8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5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4D013C-BB0C-4AB6-9219-14E70F85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52A417-BF0B-43FA-9BE6-9FBB43B3A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184C9F-66A2-4A7F-A4BD-242DEA711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AAE4-34A5-4A07-8E57-17B4FC505B20}" type="datetimeFigureOut">
              <a:rPr lang="it-IT" smtClean="0"/>
              <a:t>25/09/2021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0693F3-24E1-4BD0-8FF7-2CAF13583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0625B1-110E-4130-A386-27E928FF6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28563-4369-439B-8C58-1E48EBF76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95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mailto:eteropoiesi@eteropoiesi.it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iccoli triangoli 3D su una superficie di cemento">
            <a:extLst>
              <a:ext uri="{FF2B5EF4-FFF2-40B4-BE49-F238E27FC236}">
                <a16:creationId xmlns:a16="http://schemas.microsoft.com/office/drawing/2014/main" id="{56EA3041-B387-4186-8278-09688948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E0D67C-318E-418F-A720-A74D737B9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5910" y="4953771"/>
            <a:ext cx="3852041" cy="803172"/>
          </a:xfrm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POLARITÀ SEMANTICHE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5C0FD5-484D-457D-AF61-65E6DA50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133429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it-IT" sz="21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Complementarietà e l’Interdipendenza degli opposti come matrice </a:t>
            </a:r>
            <a:r>
              <a:rPr lang="it-IT" sz="2100" b="1" i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significativa</a:t>
            </a:r>
            <a:r>
              <a:rPr lang="it-IT" sz="21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struttura identitaria </a:t>
            </a:r>
            <a:endParaRPr lang="it-IT" sz="2100" dirty="0">
              <a:solidFill>
                <a:schemeClr val="tx2">
                  <a:lumMod val="75000"/>
                </a:schemeClr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SEMINARIO ETEROPOIESI &#10;">
            <a:extLst>
              <a:ext uri="{FF2B5EF4-FFF2-40B4-BE49-F238E27FC236}">
                <a16:creationId xmlns:a16="http://schemas.microsoft.com/office/drawing/2014/main" id="{CC4BDFE0-8773-41B9-BD5A-3F0D9B1FC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74" y="2752876"/>
            <a:ext cx="1052512" cy="67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38E331-2A8D-4E25-8369-539377CFAFD6}"/>
              </a:ext>
            </a:extLst>
          </p:cNvPr>
          <p:cNvSpPr txBox="1"/>
          <p:nvPr/>
        </p:nvSpPr>
        <p:spPr>
          <a:xfrm>
            <a:off x="203366" y="364478"/>
            <a:ext cx="9019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andara" panose="020E0502030303020204" pitchFamily="34" charset="0"/>
              </a:rPr>
              <a:t>                                   15 OTTOBRE 2021</a:t>
            </a:r>
          </a:p>
          <a:p>
            <a:r>
              <a:rPr lang="it-IT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                                                ORE 9-17</a:t>
            </a:r>
          </a:p>
          <a:p>
            <a:r>
              <a:rPr lang="it-IT" sz="1600" b="1">
                <a:solidFill>
                  <a:schemeClr val="bg1"/>
                </a:solidFill>
                <a:latin typeface="Candara" panose="020E0502030303020204" pitchFamily="34" charset="0"/>
              </a:rPr>
              <a:t>                                           (</a:t>
            </a:r>
            <a:r>
              <a:rPr lang="it-IT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2</a:t>
            </a:r>
            <a:r>
              <a:rPr lang="it-IT" sz="1600" b="1">
                <a:solidFill>
                  <a:schemeClr val="bg1"/>
                </a:solidFill>
                <a:latin typeface="Candara" panose="020E0502030303020204" pitchFamily="34" charset="0"/>
              </a:rPr>
              <a:t>° incontro)</a:t>
            </a:r>
            <a:endParaRPr lang="it-IT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it-IT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it-IT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COSTO: 50 euro (iva compresa) </a:t>
            </a:r>
          </a:p>
          <a:p>
            <a:r>
              <a:rPr lang="it-IT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Su piattaforma Zoom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CA216-08E2-4F4E-B962-9B22971E7F5E}"/>
              </a:ext>
            </a:extLst>
          </p:cNvPr>
          <p:cNvSpPr txBox="1"/>
          <p:nvPr/>
        </p:nvSpPr>
        <p:spPr>
          <a:xfrm>
            <a:off x="111087" y="1879700"/>
            <a:ext cx="5529188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Partendo dal concetto degli </a:t>
            </a:r>
            <a:r>
              <a:rPr lang="it-IT" sz="1200" b="1" i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opposti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già noto nelle filosofie occidentali e orientali,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verrà presentato un modello complesso all’interno del quale l’organizzazione relazionale della persona, connessa costantemente al proprio sistema di appartenenza, assume una configurazione strutturale e funzionale significativa.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seminario, come spazio di riflessione ed apprendimento, offre quindi la possibilità di sviluppare la tematica della processualità delle polarità semantiche familiari per osservare, da un’angolatura differente,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 posizioni assumono il paziente e gli altri membri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nucleo all’interno di narrazioni </a:t>
            </a:r>
            <a:r>
              <a:rPr lang="it-IT" sz="1200" b="1" i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permesse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Narrazioni </a:t>
            </a:r>
            <a:r>
              <a:rPr lang="it-IT" sz="1200" b="1" i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proibite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(V. Ugazio).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CD69B2C-E0B0-47A2-9392-451525524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8801" r="19787" b="10360"/>
          <a:stretch/>
        </p:blipFill>
        <p:spPr>
          <a:xfrm>
            <a:off x="2055605" y="1405798"/>
            <a:ext cx="353832" cy="407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C0CD458-DE9F-43BD-A28D-5AAE41848D75}"/>
              </a:ext>
            </a:extLst>
          </p:cNvPr>
          <p:cNvSpPr txBox="1"/>
          <p:nvPr/>
        </p:nvSpPr>
        <p:spPr>
          <a:xfrm>
            <a:off x="9580228" y="3433613"/>
            <a:ext cx="1803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Seminario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AB6175-CB1B-4BA1-9E9B-D61FC8F3DE42}"/>
              </a:ext>
            </a:extLst>
          </p:cNvPr>
          <p:cNvSpPr txBox="1"/>
          <p:nvPr/>
        </p:nvSpPr>
        <p:spPr>
          <a:xfrm>
            <a:off x="111087" y="5189898"/>
            <a:ext cx="317101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Candara" panose="020E0502030303020204" pitchFamily="34" charset="0"/>
              </a:rPr>
              <a:t>RELATORE</a:t>
            </a:r>
          </a:p>
          <a:p>
            <a:pPr algn="just"/>
            <a:r>
              <a:rPr lang="it-IT" sz="11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Dott.ssa </a:t>
            </a:r>
            <a:r>
              <a:rPr lang="it-IT" sz="11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CHIARA MONTESANO</a:t>
            </a:r>
          </a:p>
          <a:p>
            <a:pPr algn="just"/>
            <a:endParaRPr lang="it-IT" sz="1100" b="1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05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psicologa, psicoterapeuta a orientamento Sistemico-Relazionale. Didatta presso il Centro Studi Eteropoiesi, svolge attività clinica e di supervisione con particolare attenzione alle difficoltà di comunicazione e di relazione all’interno di sistemi e sottosistemi familiari.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88C9486-550D-48AA-85FA-99A810F83E93}"/>
              </a:ext>
            </a:extLst>
          </p:cNvPr>
          <p:cNvSpPr txBox="1"/>
          <p:nvPr/>
        </p:nvSpPr>
        <p:spPr>
          <a:xfrm>
            <a:off x="6300132" y="0"/>
            <a:ext cx="5891848" cy="5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200" b="1" kern="1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info: Centro Studi Eteropoiesi, Corso Francia 98 Torino  </a:t>
            </a:r>
          </a:p>
          <a:p>
            <a:pPr>
              <a:spcAft>
                <a:spcPts val="1000"/>
              </a:spcAft>
            </a:pPr>
            <a:r>
              <a:rPr lang="it-IT" sz="1200" b="1" kern="1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Tel/Fax 011/7767831, </a:t>
            </a:r>
            <a:r>
              <a:rPr lang="it-IT" sz="1200" b="1" kern="14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eteropoiesi@eteropoiesi.it</a:t>
            </a:r>
            <a:r>
              <a:rPr lang="it-IT" sz="1200" b="1" kern="14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www.eteropoiesi.it</a:t>
            </a:r>
            <a:endParaRPr lang="it-IT" sz="1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69A1D45-0E12-41C5-BE2E-47DF91D2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03" y="0"/>
            <a:ext cx="1283277" cy="46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07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</vt:lpstr>
      <vt:lpstr>Tema di Office</vt:lpstr>
      <vt:lpstr>LE POLARITÀ SEMANTICHE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POLARITÀ SEMANTICHE  </dc:title>
  <dc:creator>pasquale busso</dc:creator>
  <cp:lastModifiedBy>pasquale busso</cp:lastModifiedBy>
  <cp:revision>5</cp:revision>
  <dcterms:created xsi:type="dcterms:W3CDTF">2021-07-10T09:57:28Z</dcterms:created>
  <dcterms:modified xsi:type="dcterms:W3CDTF">2021-09-25T09:07:04Z</dcterms:modified>
</cp:coreProperties>
</file>